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74" r:id="rId2"/>
    <p:sldId id="275" r:id="rId3"/>
    <p:sldId id="276" r:id="rId4"/>
    <p:sldId id="272" r:id="rId5"/>
    <p:sldId id="273" r:id="rId6"/>
    <p:sldId id="269" r:id="rId7"/>
    <p:sldId id="266"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4D262B-B767-4863-9D5E-7C7D5862FDAF}">
          <p14:sldIdLst>
            <p14:sldId id="274"/>
            <p14:sldId id="275"/>
            <p14:sldId id="276"/>
            <p14:sldId id="272"/>
            <p14:sldId id="273"/>
            <p14:sldId id="269"/>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tr-T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F56579B6-E6B8-45A8-9AD8-D1F5DDFF6ED6}" type="slidenum">
              <a:rPr lang="tr-TR" smtClean="0"/>
              <a:t>‹#›</a:t>
            </a:fld>
            <a:endParaRPr lang="tr-TR"/>
          </a:p>
        </p:txBody>
      </p:sp>
    </p:spTree>
    <p:extLst>
      <p:ext uri="{BB962C8B-B14F-4D97-AF65-F5344CB8AC3E}">
        <p14:creationId xmlns:p14="http://schemas.microsoft.com/office/powerpoint/2010/main" val="4399306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03DD4-9807-43AE-A65C-1ACE42189783}" type="datetimeFigureOut">
              <a:rPr lang="tr-TR" smtClean="0"/>
              <a:t>14.02.2021</a:t>
            </a:fld>
            <a:endParaRPr lang="tr-TR"/>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2877082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3960336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p:txBody>
          <a:bodyPr/>
          <a:lstStyle/>
          <a:p>
            <a:endParaRPr lang="tr-T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8010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p:txBody>
          <a:bodyPr/>
          <a:lstStyle/>
          <a:p>
            <a:endParaRPr lang="tr-T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11149416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B103DD4-9807-43AE-A65C-1ACE42189783}" type="datetimeFigureOut">
              <a:rPr lang="tr-TR" smtClean="0"/>
              <a:t>14.02.2021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3177235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B103DD4-9807-43AE-A65C-1ACE42189783}" type="datetimeFigureOut">
              <a:rPr lang="tr-TR" smtClean="0"/>
              <a:t>14.02.2021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5480728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3360826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p:txBody>
          <a:bodyPr/>
          <a:lstStyle/>
          <a:p>
            <a:endParaRPr lang="tr-T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7019313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18788109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103DD4-9807-43AE-A65C-1ACE42189783}" type="datetimeFigureOut">
              <a:rPr lang="tr-TR" smtClean="0"/>
              <a:t>14.02.2021</a:t>
            </a:fld>
            <a:endParaRPr lang="tr-TR"/>
          </a:p>
        </p:txBody>
      </p:sp>
      <p:sp>
        <p:nvSpPr>
          <p:cNvPr id="5" name="Footer Placeholder 4"/>
          <p:cNvSpPr>
            <a:spLocks noGrp="1"/>
          </p:cNvSpPr>
          <p:nvPr>
            <p:ph type="ftr" sz="quarter" idx="11"/>
          </p:nvPr>
        </p:nvSpPr>
        <p:spPr/>
        <p:txBody>
          <a:bodyPr/>
          <a:lstStyle/>
          <a:p>
            <a:endParaRPr lang="tr-T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35172063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103DD4-9807-43AE-A65C-1ACE42189783}" type="datetimeFigureOut">
              <a:rPr lang="tr-TR" smtClean="0"/>
              <a:t>14.02.2021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363070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103DD4-9807-43AE-A65C-1ACE42189783}" type="datetimeFigureOut">
              <a:rPr lang="tr-TR" smtClean="0"/>
              <a:t>14.02.2021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17289818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103DD4-9807-43AE-A65C-1ACE42189783}" type="datetimeFigureOut">
              <a:rPr lang="tr-TR" smtClean="0"/>
              <a:t>14.02.2021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4143522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3DD4-9807-43AE-A65C-1ACE42189783}" type="datetimeFigureOut">
              <a:rPr lang="tr-TR" smtClean="0"/>
              <a:t>14.02.2021</a:t>
            </a:fld>
            <a:endParaRPr lang="tr-TR"/>
          </a:p>
        </p:txBody>
      </p:sp>
      <p:sp>
        <p:nvSpPr>
          <p:cNvPr id="3" name="Footer Placeholder 2"/>
          <p:cNvSpPr>
            <a:spLocks noGrp="1"/>
          </p:cNvSpPr>
          <p:nvPr>
            <p:ph type="ftr" sz="quarter" idx="11"/>
          </p:nvPr>
        </p:nvSpPr>
        <p:spPr/>
        <p:txBody>
          <a:bodyPr/>
          <a:lstStyle/>
          <a:p>
            <a:endParaRPr lang="tr-T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1755215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03DD4-9807-43AE-A65C-1ACE42189783}" type="datetimeFigureOut">
              <a:rPr lang="tr-TR" smtClean="0"/>
              <a:t>14.02.2021</a:t>
            </a:fld>
            <a:endParaRPr lang="tr-TR"/>
          </a:p>
        </p:txBody>
      </p:sp>
      <p:sp>
        <p:nvSpPr>
          <p:cNvPr id="6" name="Footer Placeholder 5"/>
          <p:cNvSpPr>
            <a:spLocks noGrp="1"/>
          </p:cNvSpPr>
          <p:nvPr>
            <p:ph type="ftr" sz="quarter" idx="11"/>
          </p:nvPr>
        </p:nvSpPr>
        <p:spPr/>
        <p:txBody>
          <a:bodyPr/>
          <a:lstStyle/>
          <a:p>
            <a:endParaRPr lang="tr-T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599207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03DD4-9807-43AE-A65C-1ACE42189783}" type="datetimeFigureOut">
              <a:rPr lang="tr-TR" smtClean="0"/>
              <a:t>14.02.2021</a:t>
            </a:fld>
            <a:endParaRPr lang="tr-TR"/>
          </a:p>
        </p:txBody>
      </p:sp>
      <p:sp>
        <p:nvSpPr>
          <p:cNvPr id="6" name="Footer Placeholder 5"/>
          <p:cNvSpPr>
            <a:spLocks noGrp="1"/>
          </p:cNvSpPr>
          <p:nvPr>
            <p:ph type="ftr" sz="quarter" idx="11"/>
          </p:nvPr>
        </p:nvSpPr>
        <p:spPr/>
        <p:txBody>
          <a:bodyPr/>
          <a:lstStyle/>
          <a:p>
            <a:endParaRPr lang="tr-T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56579B6-E6B8-45A8-9AD8-D1F5DDFF6ED6}" type="slidenum">
              <a:rPr lang="tr-TR" smtClean="0"/>
              <a:t>‹#›</a:t>
            </a:fld>
            <a:endParaRPr lang="tr-TR"/>
          </a:p>
        </p:txBody>
      </p:sp>
    </p:spTree>
    <p:extLst>
      <p:ext uri="{BB962C8B-B14F-4D97-AF65-F5344CB8AC3E}">
        <p14:creationId xmlns:p14="http://schemas.microsoft.com/office/powerpoint/2010/main" val="1455646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B103DD4-9807-43AE-A65C-1ACE42189783}" type="datetimeFigureOut">
              <a:rPr lang="tr-TR" smtClean="0"/>
              <a:t>14.02.2021</a:t>
            </a:fld>
            <a:endParaRPr lang="tr-TR"/>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56579B6-E6B8-45A8-9AD8-D1F5DDFF6ED6}" type="slidenum">
              <a:rPr lang="tr-TR" smtClean="0"/>
              <a:t>‹#›</a:t>
            </a:fld>
            <a:endParaRPr lang="tr-TR"/>
          </a:p>
        </p:txBody>
      </p:sp>
    </p:spTree>
    <p:extLst>
      <p:ext uri="{BB962C8B-B14F-4D97-AF65-F5344CB8AC3E}">
        <p14:creationId xmlns:p14="http://schemas.microsoft.com/office/powerpoint/2010/main" val="3164039165"/>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81" r:id="rId17"/>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rive.google.com/file/d/1CC8scCwC4wUwstMYVY6IJiLpf-N4H68U/view?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gmkasl.meb.k12.tr/meb_iys_dosyalar/59/03/763968/dosyalar/2020_06/12112720_GAZY_MUSTAFA_KEMAL_ATATURK_SPOR_LYSESY_2020-2021_YETENEK_SINAVI_KYTAPCIYI.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800" b="1" dirty="0" smtClean="0">
                <a:latin typeface="Times New Roman" panose="02020603050405020304" pitchFamily="18" charset="0"/>
                <a:cs typeface="Times New Roman" panose="02020603050405020304" pitchFamily="18" charset="0"/>
              </a:rPr>
              <a:t>Spor Liseleri</a:t>
            </a:r>
            <a:endParaRPr lang="tr-TR" sz="48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endParaRPr lang="tr-TR"/>
          </a:p>
        </p:txBody>
      </p:sp>
    </p:spTree>
    <p:extLst>
      <p:ext uri="{BB962C8B-B14F-4D97-AF65-F5344CB8AC3E}">
        <p14:creationId xmlns:p14="http://schemas.microsoft.com/office/powerpoint/2010/main" val="4178242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Spor Liseleri; okullarda sporun tabana yayılması, öğrencilerin erken yaşta spora yönlendirilmesi ve yetenekli öğrencilerin keşfedilmesi, bilinçli, ahlaklı ve elit sporcuların ortaya çıkması amacıyla açılan, branşlarında uzmanlaşarak uluslararası spor camiasında Türkiye’yi temsil edecek sporcu yetiştirmeye yönelik, bu alanda özelleşmiş ve eğitim süresi dört yıl olan Anadolu Lisesi statüsündeki okullardır. Üniversitelerde BESYO 'ya bir ön hazırlık niteliği taşımaktadır.</a:t>
            </a:r>
          </a:p>
          <a:p>
            <a:endParaRPr lang="tr-TR" dirty="0"/>
          </a:p>
        </p:txBody>
      </p:sp>
    </p:spTree>
    <p:extLst>
      <p:ext uri="{BB962C8B-B14F-4D97-AF65-F5344CB8AC3E}">
        <p14:creationId xmlns:p14="http://schemas.microsoft.com/office/powerpoint/2010/main" val="758437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Spor Lisesine Nasıl Girilir?</a:t>
            </a:r>
            <a:r>
              <a:rPr lang="tr-TR" b="1" dirty="0" smtClean="0"/>
              <a:t/>
            </a:r>
            <a:br>
              <a:rPr lang="tr-TR" b="1" dirty="0" smtClean="0"/>
            </a:br>
            <a:endParaRPr lang="tr-TR" dirty="0"/>
          </a:p>
        </p:txBody>
      </p:sp>
      <p:sp>
        <p:nvSpPr>
          <p:cNvPr id="3" name="Content Placeholder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8’inci sınıfı bitiren ortaokul veya imam hatip ortaokulu öğrencileri Spor Liselerine başvuru yapabilir. Spor liselerine giriş için kayıtlar haziran ayında alınmaktadır. Spor liselerine başvuru için LGS şartı yoktur. Kayıt sonrası öğrenci alımı, başvuru yapılan spor lisesinin özel yetenek sınavı ile yapılmaktadır.</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dirty="0" smtClean="0">
                <a:latin typeface="Times New Roman" panose="02020603050405020304" pitchFamily="18" charset="0"/>
                <a:cs typeface="Times New Roman" panose="02020603050405020304" pitchFamily="18" charset="0"/>
              </a:rPr>
              <a:t>Yetenek sınavında 50 (elli) ve üzerinde puan alanların; yetenek sınavının % 70'i ile ortaokul başarı puanının %30'u alınarak 100 (yüz) tam puan üzerinden puan üstünlüğüne göre değerlendirme ve sıralama yapılır. Okulun kontenjanına göre sıralamada en yüksek olandan başlanarak öğrenci alımı yapılmaktadır.</a:t>
            </a:r>
          </a:p>
          <a:p>
            <a:endParaRPr lang="tr-TR" dirty="0"/>
          </a:p>
        </p:txBody>
      </p:sp>
    </p:spTree>
    <p:extLst>
      <p:ext uri="{BB962C8B-B14F-4D97-AF65-F5344CB8AC3E}">
        <p14:creationId xmlns:p14="http://schemas.microsoft.com/office/powerpoint/2010/main" val="3787901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latin typeface="Times New Roman" panose="02020603050405020304" pitchFamily="18" charset="0"/>
                <a:cs typeface="Times New Roman" panose="02020603050405020304" pitchFamily="18" charset="0"/>
              </a:rPr>
              <a:t>SPOR LİSESİNE BAŞVURU ŞARTLARI</a:t>
            </a:r>
            <a:br>
              <a:rPr lang="tr-TR" b="1" dirty="0">
                <a:latin typeface="Times New Roman" panose="02020603050405020304" pitchFamily="18" charset="0"/>
                <a:cs typeface="Times New Roman" panose="02020603050405020304" pitchFamily="18" charset="0"/>
              </a:rPr>
            </a:br>
            <a:endParaRPr lang="tr-TR" dirty="0"/>
          </a:p>
        </p:txBody>
      </p:sp>
      <p:sp>
        <p:nvSpPr>
          <p:cNvPr id="3" name="Content Placeholder 2"/>
          <p:cNvSpPr>
            <a:spLocks noGrp="1"/>
          </p:cNvSpPr>
          <p:nvPr>
            <p:ph idx="1"/>
          </p:nvPr>
        </p:nvSpPr>
        <p:spPr>
          <a:xfrm>
            <a:off x="991674" y="2266680"/>
            <a:ext cx="9672034" cy="4468969"/>
          </a:xfrm>
        </p:spPr>
        <p:txBody>
          <a:bodyPr>
            <a:normAutofit fontScale="77500" lnSpcReduction="20000"/>
          </a:bodyPr>
          <a:lstStyle/>
          <a:p>
            <a:r>
              <a:rPr lang="tr-TR" dirty="0" smtClean="0">
                <a:latin typeface="Times New Roman" panose="02020603050405020304" pitchFamily="18" charset="0"/>
                <a:cs typeface="Times New Roman" panose="02020603050405020304" pitchFamily="18" charset="0"/>
              </a:rPr>
              <a:t>Ortaokul </a:t>
            </a:r>
            <a:r>
              <a:rPr lang="tr-TR" dirty="0">
                <a:latin typeface="Times New Roman" panose="02020603050405020304" pitchFamily="18" charset="0"/>
                <a:cs typeface="Times New Roman" panose="02020603050405020304" pitchFamily="18" charset="0"/>
              </a:rPr>
              <a:t>veya imam hatip ortaokullarının 8 inci sınıfından mezun olmak ya da Geçici eğitim merkezini (GEM) bitirmek.</a:t>
            </a:r>
          </a:p>
          <a:p>
            <a:r>
              <a:rPr lang="tr-TR" dirty="0">
                <a:latin typeface="Times New Roman" panose="02020603050405020304" pitchFamily="18" charset="0"/>
                <a:cs typeface="Times New Roman" panose="02020603050405020304" pitchFamily="18" charset="0"/>
              </a:rPr>
              <a:t>Başvuru Tarihleri içerisinde öğrenim görmek istediği spor liselerinden </a:t>
            </a:r>
            <a:r>
              <a:rPr lang="tr-TR" u="sng" dirty="0">
                <a:latin typeface="Times New Roman" panose="02020603050405020304" pitchFamily="18" charset="0"/>
                <a:cs typeface="Times New Roman" panose="02020603050405020304" pitchFamily="18" charset="0"/>
              </a:rPr>
              <a:t>en fazla iki farklı</a:t>
            </a:r>
            <a:r>
              <a:rPr lang="tr-TR" dirty="0">
                <a:latin typeface="Times New Roman" panose="02020603050405020304" pitchFamily="18" charset="0"/>
                <a:cs typeface="Times New Roman" panose="02020603050405020304" pitchFamily="18" charset="0"/>
              </a:rPr>
              <a:t> okul müdürlüğüne e-Okul üzerinden başvuruda bulunmak. (Başvurular genelde Haziran ayının 1. ila 4. haftası arasında alınır).</a:t>
            </a:r>
          </a:p>
          <a:p>
            <a:r>
              <a:rPr lang="tr-TR" dirty="0">
                <a:latin typeface="Times New Roman" panose="02020603050405020304" pitchFamily="18" charset="0"/>
                <a:cs typeface="Times New Roman" panose="02020603050405020304" pitchFamily="18" charset="0"/>
              </a:rPr>
              <a:t>Başvuru süresi içerisinde İstenilen Evrakları başvuruda bulunulan okul müdürlüğüne sunmak.</a:t>
            </a:r>
          </a:p>
          <a:p>
            <a:r>
              <a:rPr lang="tr-TR" b="1" dirty="0">
                <a:latin typeface="Times New Roman" panose="02020603050405020304" pitchFamily="18" charset="0"/>
                <a:cs typeface="Times New Roman" panose="02020603050405020304" pitchFamily="18" charset="0"/>
              </a:rPr>
              <a:t>Başvuruda İstenilen Belgeler: (Ortaokul veya İmam Hatip Ortaokulu Mezunu)</a:t>
            </a:r>
          </a:p>
          <a:p>
            <a:r>
              <a:rPr lang="tr-TR" dirty="0">
                <a:latin typeface="Times New Roman" panose="02020603050405020304" pitchFamily="18" charset="0"/>
                <a:cs typeface="Times New Roman" panose="02020603050405020304" pitchFamily="18" charset="0"/>
                <a:hlinkClick r:id="rId2"/>
              </a:rPr>
              <a:t>Dilekçe (EK-1)</a:t>
            </a:r>
            <a:r>
              <a:rPr lang="tr-TR" dirty="0">
                <a:latin typeface="Times New Roman" panose="02020603050405020304" pitchFamily="18" charset="0"/>
                <a:cs typeface="Times New Roman" panose="02020603050405020304" pitchFamily="18" charset="0"/>
              </a:rPr>
              <a:t>  </a:t>
            </a:r>
          </a:p>
          <a:p>
            <a:r>
              <a:rPr lang="tr-TR" dirty="0" smtClean="0">
                <a:latin typeface="Times New Roman" panose="02020603050405020304" pitchFamily="18" charset="0"/>
                <a:cs typeface="Times New Roman" panose="02020603050405020304" pitchFamily="18" charset="0"/>
              </a:rPr>
              <a:t>TC Kimlik (Aslı ve Fotokopisi)</a:t>
            </a:r>
          </a:p>
          <a:p>
            <a:r>
              <a:rPr lang="tr-TR" dirty="0" smtClean="0">
                <a:latin typeface="Times New Roman" panose="02020603050405020304" pitchFamily="18" charset="0"/>
                <a:cs typeface="Times New Roman" panose="02020603050405020304" pitchFamily="18" charset="0"/>
              </a:rPr>
              <a:t>Fotoğraflı </a:t>
            </a:r>
            <a:r>
              <a:rPr lang="tr-TR" dirty="0">
                <a:latin typeface="Times New Roman" panose="02020603050405020304" pitchFamily="18" charset="0"/>
                <a:cs typeface="Times New Roman" panose="02020603050405020304" pitchFamily="18" charset="0"/>
              </a:rPr>
              <a:t>Sınava Giriş Belgesi (EK-2) (e-Okul üzerinden alınacaktır.)</a:t>
            </a:r>
          </a:p>
          <a:p>
            <a:r>
              <a:rPr lang="tr-TR" b="1" dirty="0">
                <a:latin typeface="Times New Roman" panose="02020603050405020304" pitchFamily="18" charset="0"/>
                <a:cs typeface="Times New Roman" panose="02020603050405020304" pitchFamily="18" charset="0"/>
              </a:rPr>
              <a:t>Başvuruda İstenilen Belgeler: (Geçici Eğitim Merkezi Mezunu)</a:t>
            </a:r>
          </a:p>
          <a:p>
            <a:r>
              <a:rPr lang="tr-TR" dirty="0">
                <a:latin typeface="Times New Roman" panose="02020603050405020304" pitchFamily="18" charset="0"/>
                <a:cs typeface="Times New Roman" panose="02020603050405020304" pitchFamily="18" charset="0"/>
                <a:hlinkClick r:id="rId2"/>
              </a:rPr>
              <a:t>Dilekçe (EK-1)</a:t>
            </a:r>
            <a:r>
              <a:rPr lang="tr-TR" dirty="0">
                <a:latin typeface="Times New Roman" panose="02020603050405020304" pitchFamily="18" charset="0"/>
                <a:cs typeface="Times New Roman" panose="02020603050405020304" pitchFamily="18" charset="0"/>
              </a:rPr>
              <a:t> (indirmek için tıklayın)</a:t>
            </a:r>
          </a:p>
          <a:p>
            <a:r>
              <a:rPr lang="tr-TR" dirty="0">
                <a:latin typeface="Times New Roman" panose="02020603050405020304" pitchFamily="18" charset="0"/>
                <a:cs typeface="Times New Roman" panose="02020603050405020304" pitchFamily="18" charset="0"/>
              </a:rPr>
              <a:t>Fotoğraf (1 adet)</a:t>
            </a:r>
          </a:p>
          <a:p>
            <a:r>
              <a:rPr lang="tr-TR" dirty="0">
                <a:latin typeface="Times New Roman" panose="02020603050405020304" pitchFamily="18" charset="0"/>
                <a:cs typeface="Times New Roman" panose="02020603050405020304" pitchFamily="18" charset="0"/>
              </a:rPr>
              <a:t>TC Kimlik (Aslı ve Fotokopisi)</a:t>
            </a:r>
          </a:p>
          <a:p>
            <a:r>
              <a:rPr lang="tr-TR" dirty="0">
                <a:latin typeface="Times New Roman" panose="02020603050405020304" pitchFamily="18" charset="0"/>
                <a:cs typeface="Times New Roman" panose="02020603050405020304" pitchFamily="18" charset="0"/>
              </a:rPr>
              <a:t>Ortaokul Başarı Puanını da gösteren Öğrenim Belgesi </a:t>
            </a:r>
          </a:p>
          <a:p>
            <a:r>
              <a:rPr lang="tr-TR" b="1" dirty="0">
                <a:latin typeface="Times New Roman" panose="02020603050405020304" pitchFamily="18" charset="0"/>
                <a:cs typeface="Times New Roman" panose="02020603050405020304" pitchFamily="18" charset="0"/>
              </a:rPr>
              <a:t>Önemli Not:</a:t>
            </a:r>
            <a:r>
              <a:rPr lang="tr-TR" dirty="0">
                <a:latin typeface="Times New Roman" panose="02020603050405020304" pitchFamily="18" charset="0"/>
                <a:cs typeface="Times New Roman" panose="02020603050405020304" pitchFamily="18" charset="0"/>
              </a:rPr>
              <a:t> İlgili okula başvuru sonrasında okul tarafından onaylanmış </a:t>
            </a:r>
            <a:r>
              <a:rPr lang="tr-TR" b="1" dirty="0">
                <a:latin typeface="Times New Roman" panose="02020603050405020304" pitchFamily="18" charset="0"/>
                <a:cs typeface="Times New Roman" panose="02020603050405020304" pitchFamily="18" charset="0"/>
              </a:rPr>
              <a:t>Fotoğraflı Sınava Giriş Belgesi</a:t>
            </a:r>
            <a:r>
              <a:rPr lang="tr-TR" dirty="0">
                <a:latin typeface="Times New Roman" panose="02020603050405020304" pitchFamily="18" charset="0"/>
                <a:cs typeface="Times New Roman" panose="02020603050405020304" pitchFamily="18" charset="0"/>
              </a:rPr>
              <a:t>ni (EK-2) (e-Okul üzerinden alınmış ve onaylanmış) almayı unutmayın.</a:t>
            </a:r>
          </a:p>
        </p:txBody>
      </p:sp>
    </p:spTree>
    <p:extLst>
      <p:ext uri="{BB962C8B-B14F-4D97-AF65-F5344CB8AC3E}">
        <p14:creationId xmlns:p14="http://schemas.microsoft.com/office/powerpoint/2010/main" val="16697032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2525" y="1707772"/>
            <a:ext cx="5529181" cy="4718785"/>
          </a:xfrm>
        </p:spPr>
        <p:txBody>
          <a:bodyPr/>
          <a:lstStyle/>
          <a:p>
            <a:r>
              <a:rPr lang="tr-TR" sz="3200" dirty="0" smtClean="0">
                <a:solidFill>
                  <a:schemeClr val="tx1"/>
                </a:solidFill>
                <a:latin typeface="Times New Roman" panose="02020603050405020304" pitchFamily="18" charset="0"/>
                <a:cs typeface="Times New Roman" panose="02020603050405020304" pitchFamily="18" charset="0"/>
              </a:rPr>
              <a:t>Spor Lisesi Sınav Değerlendirme Ölçütleri Çizelgesi</a:t>
            </a:r>
            <a:endParaRPr lang="tr-TR" sz="3200" dirty="0">
              <a:solidFill>
                <a:schemeClr val="tx1"/>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6516263" y="127000"/>
            <a:ext cx="5302250" cy="6731000"/>
          </a:xfrm>
        </p:spPr>
      </p:pic>
    </p:spTree>
    <p:extLst>
      <p:ext uri="{BB962C8B-B14F-4D97-AF65-F5344CB8AC3E}">
        <p14:creationId xmlns:p14="http://schemas.microsoft.com/office/powerpoint/2010/main" val="25670549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1063830"/>
            <a:ext cx="8761413" cy="728480"/>
          </a:xfrm>
        </p:spPr>
        <p:txBody>
          <a:bodyPr/>
          <a:lstStyle/>
          <a:p>
            <a:r>
              <a:rPr lang="tr-TR" sz="2400" b="1" dirty="0">
                <a:latin typeface="Times New Roman" panose="02020603050405020304" pitchFamily="18" charset="0"/>
                <a:cs typeface="Times New Roman" panose="02020603050405020304" pitchFamily="18" charset="0"/>
              </a:rPr>
              <a:t>Spor Lisesi Mezunlarının Ek Puan </a:t>
            </a:r>
            <a:r>
              <a:rPr lang="tr-TR" sz="2400" b="1" dirty="0" smtClean="0">
                <a:latin typeface="Times New Roman" panose="02020603050405020304" pitchFamily="18" charset="0"/>
                <a:cs typeface="Times New Roman" panose="02020603050405020304" pitchFamily="18" charset="0"/>
              </a:rPr>
              <a:t>Alarak </a:t>
            </a:r>
            <a:r>
              <a:rPr lang="tr-TR" sz="2400" b="1" dirty="0">
                <a:latin typeface="Times New Roman" panose="02020603050405020304" pitchFamily="18" charset="0"/>
                <a:cs typeface="Times New Roman" panose="02020603050405020304" pitchFamily="18" charset="0"/>
              </a:rPr>
              <a:t>Girebileceği Yükseköğretim Lisans Programları</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Content Placeholder 2"/>
          <p:cNvSpPr>
            <a:spLocks noGrp="1"/>
          </p:cNvSpPr>
          <p:nvPr>
            <p:ph idx="1"/>
          </p:nvPr>
        </p:nvSpPr>
        <p:spPr/>
        <p:txBody>
          <a:bodyPr>
            <a:normAutofit/>
          </a:bodyPr>
          <a:lstStyle/>
          <a:p>
            <a:pPr marL="0" indent="0">
              <a:buNone/>
            </a:pP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*Antrenörlük Eğitimi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*Beden Eğitimi ve Spor Öğretmenliği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*Egzersiz ve Spor Bilimleri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*Engellilerde Beden Eğitimi ve Spor Öğretmenliği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*Rekreasyon Yönetimi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*Spor Bilimleri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*Spor Yönetimi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*Spor Yöneticiliği</a:t>
            </a:r>
          </a:p>
        </p:txBody>
      </p:sp>
    </p:spTree>
    <p:extLst>
      <p:ext uri="{BB962C8B-B14F-4D97-AF65-F5344CB8AC3E}">
        <p14:creationId xmlns:p14="http://schemas.microsoft.com/office/powerpoint/2010/main" val="158846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Gazi Mustafa Kemal Atatürk Spor Lisesi</a:t>
            </a:r>
            <a:endParaRPr lang="tr-TR" dirty="0"/>
          </a:p>
        </p:txBody>
      </p:sp>
      <p:sp>
        <p:nvSpPr>
          <p:cNvPr id="3" name="Content Placeholder 2"/>
          <p:cNvSpPr>
            <a:spLocks noGrp="1"/>
          </p:cNvSpPr>
          <p:nvPr>
            <p:ph idx="1"/>
          </p:nvPr>
        </p:nvSpPr>
        <p:spPr>
          <a:xfrm>
            <a:off x="6551201" y="2409718"/>
            <a:ext cx="5194331" cy="3416300"/>
          </a:xfrm>
        </p:spPr>
        <p:txBody>
          <a:bodyPr>
            <a:normAutofit/>
          </a:bodyPr>
          <a:lstStyle/>
          <a:p>
            <a:pPr marL="0" indent="0">
              <a:buNone/>
            </a:pPr>
            <a:endParaRPr lang="tr-TR" u="sng" dirty="0" smtClean="0">
              <a:hlinkClick r:id="rId2"/>
            </a:endParaRPr>
          </a:p>
          <a:p>
            <a:r>
              <a:rPr lang="tr-TR" u="sng" dirty="0" smtClean="0">
                <a:hlinkClick r:id="rId2"/>
              </a:rPr>
              <a:t>2020-2021 Eğitim Öğretim Yılı Gazi Mustafa Kemal Atatürk Spor Lisesi Yetenek Sınavı Kitapçığı</a:t>
            </a:r>
          </a:p>
          <a:p>
            <a:pPr marL="0" indent="0">
              <a:buNone/>
            </a:pPr>
            <a:endParaRPr lang="tr-TR" u="sng" dirty="0" smtClean="0">
              <a:hlinkClick r:id="rId2"/>
            </a:endParaRPr>
          </a:p>
          <a:p>
            <a:r>
              <a:rPr lang="tr-TR" u="sng" dirty="0" smtClean="0">
                <a:hlinkClick r:id="rId2"/>
              </a:rPr>
              <a:t>meb_iys_dosyalar/59/03/763968/dosyalar/2020_06/12112720_GAZY_MUSTAFA_KEMAL_ATATURK_SPOR_LYSESY_2020-2021_YETENEK_SINAVI_KYTAPCIYI.docx</a:t>
            </a:r>
            <a:endParaRPr lang="tr-TR"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954" y="2680174"/>
            <a:ext cx="4540341" cy="3374986"/>
          </a:xfrm>
          <a:prstGeom prst="rect">
            <a:avLst/>
          </a:prstGeom>
        </p:spPr>
      </p:pic>
    </p:spTree>
    <p:extLst>
      <p:ext uri="{BB962C8B-B14F-4D97-AF65-F5344CB8AC3E}">
        <p14:creationId xmlns:p14="http://schemas.microsoft.com/office/powerpoint/2010/main" val="24950541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100</TotalTime>
  <Words>169</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Ion Boardroom</vt:lpstr>
      <vt:lpstr>Spor Liseleri</vt:lpstr>
      <vt:lpstr>PowerPoint Presentation</vt:lpstr>
      <vt:lpstr>Spor Lisesine Nasıl Girilir? </vt:lpstr>
      <vt:lpstr>SPOR LİSESİNE BAŞVURU ŞARTLARI </vt:lpstr>
      <vt:lpstr>Spor Lisesi Sınav Değerlendirme Ölçütleri Çizelgesi</vt:lpstr>
      <vt:lpstr>Spor Lisesi Mezunlarının Ek Puan Alarak Girebileceği Yükseköğretim Lisans Programları </vt:lpstr>
      <vt:lpstr>Gazi Mustafa Kemal Atatürk Spor Lisesi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 LİSELERİ</dc:title>
  <dc:creator>Anıl Sunal</dc:creator>
  <cp:lastModifiedBy>Anıl Sunal</cp:lastModifiedBy>
  <cp:revision>11</cp:revision>
  <dcterms:created xsi:type="dcterms:W3CDTF">2021-02-13T21:24:07Z</dcterms:created>
  <dcterms:modified xsi:type="dcterms:W3CDTF">2021-02-13T23:04:35Z</dcterms:modified>
</cp:coreProperties>
</file>